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78" r:id="rId4"/>
    <p:sldId id="279" r:id="rId5"/>
    <p:sldId id="273" r:id="rId6"/>
    <p:sldId id="274" r:id="rId7"/>
    <p:sldId id="275" r:id="rId8"/>
    <p:sldId id="276" r:id="rId9"/>
    <p:sldId id="277" r:id="rId10"/>
    <p:sldId id="260" r:id="rId11"/>
    <p:sldId id="262" r:id="rId12"/>
    <p:sldId id="281" r:id="rId13"/>
    <p:sldId id="28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6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1" autoAdjust="0"/>
    <p:restoredTop sz="92296" autoAdjust="0"/>
  </p:normalViewPr>
  <p:slideViewPr>
    <p:cSldViewPr snapToGrid="0">
      <p:cViewPr varScale="1">
        <p:scale>
          <a:sx n="77" d="100"/>
          <a:sy n="77" d="100"/>
        </p:scale>
        <p:origin x="5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3A319-058C-42DE-96B2-A14255A5D466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ED260-CBD6-4B72-9F94-EDBEEFEDC3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983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38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522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46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234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755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61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679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D260-CBD6-4B72-9F94-EDBEEFEDC3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334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9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20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51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94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06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70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21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599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29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90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42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11842-8B2A-4DE2-8E45-005BCC553FEC}" type="datetimeFigureOut">
              <a:rPr lang="ko-KR" altLang="en-US" smtClean="0"/>
              <a:t>2021-08-14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02177-73F9-4485-BDA3-AA47F56E4F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81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183921"/>
              </p:ext>
            </p:extLst>
          </p:nvPr>
        </p:nvGraphicFramePr>
        <p:xfrm>
          <a:off x="0" y="1655436"/>
          <a:ext cx="12191999" cy="3593402"/>
        </p:xfrm>
        <a:graphic>
          <a:graphicData uri="http://schemas.openxmlformats.org/drawingml/2006/table">
            <a:tbl>
              <a:tblPr/>
              <a:tblGrid>
                <a:gridCol w="4063829">
                  <a:extLst>
                    <a:ext uri="{9D8B030D-6E8A-4147-A177-3AD203B41FA5}">
                      <a16:colId xmlns:a16="http://schemas.microsoft.com/office/drawing/2014/main" val="1763915710"/>
                    </a:ext>
                  </a:extLst>
                </a:gridCol>
                <a:gridCol w="4063829">
                  <a:extLst>
                    <a:ext uri="{9D8B030D-6E8A-4147-A177-3AD203B41FA5}">
                      <a16:colId xmlns:a16="http://schemas.microsoft.com/office/drawing/2014/main" val="3767612279"/>
                    </a:ext>
                  </a:extLst>
                </a:gridCol>
                <a:gridCol w="4064341">
                  <a:extLst>
                    <a:ext uri="{9D8B030D-6E8A-4147-A177-3AD203B41FA5}">
                      <a16:colId xmlns:a16="http://schemas.microsoft.com/office/drawing/2014/main" val="2148419569"/>
                    </a:ext>
                  </a:extLst>
                </a:gridCol>
              </a:tblGrid>
              <a:tr h="73914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86A2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05733"/>
                  </a:ext>
                </a:extLst>
              </a:tr>
              <a:tr h="1442593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500" kern="0" spc="0" dirty="0" smtClean="0">
                        <a:solidFill>
                          <a:srgbClr val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신세계중랑장애인자립생활센터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0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2020</a:t>
                      </a:r>
                      <a:r>
                        <a:rPr lang="ko-KR" altLang="en-US" sz="4000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 </a:t>
                      </a:r>
                      <a:r>
                        <a:rPr lang="ko-KR" altLang="en-US" sz="4000" kern="0" spc="0" dirty="0" smtClean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사업설명회</a:t>
                      </a:r>
                      <a:endParaRPr lang="en-US" altLang="ko-KR" sz="4000" kern="0" spc="0" dirty="0" smtClean="0">
                        <a:solidFill>
                          <a:srgbClr val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500" kern="0" spc="0" dirty="0" smtClean="0">
                        <a:solidFill>
                          <a:srgbClr val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6627"/>
                  </a:ext>
                </a:extLst>
              </a:tr>
              <a:tr h="688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BF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DE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40084"/>
                  </a:ext>
                </a:extLst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6413" y="3649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_x433874992" descr="EMB00003da836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618" y="6028065"/>
            <a:ext cx="4830762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00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01" name="_x356802152" descr="EMB0000091cbae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7"/>
          <a:stretch>
            <a:fillRect/>
          </a:stretch>
        </p:blipFill>
        <p:spPr bwMode="auto">
          <a:xfrm>
            <a:off x="708537" y="2924224"/>
            <a:ext cx="3194557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0" name="_x356802440" descr="EMB0000091cba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48" y="2924224"/>
            <a:ext cx="3194557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9" name="_x356802512" descr="EMB0000091cba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359" y="2924224"/>
            <a:ext cx="3194557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822573" y="1539817"/>
            <a:ext cx="6476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거주시설 장애인자립생활지원사업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15601" y="5723232"/>
            <a:ext cx="1436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단기체험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65087" y="5694441"/>
            <a:ext cx="1436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ILP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72352" y="5723232"/>
            <a:ext cx="21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보호자 교육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063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528264" y="1483241"/>
            <a:ext cx="74334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자립생활주택 장애인자립생활지원사업 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51213" y="5742497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비품설치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434" name="_x556276192" descr="EMB0000091cbb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59" b="10707"/>
          <a:stretch>
            <a:fillRect/>
          </a:stretch>
        </p:blipFill>
        <p:spPr bwMode="auto">
          <a:xfrm>
            <a:off x="2268080" y="3068286"/>
            <a:ext cx="3194559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3" name="_x556275040" descr="EMB0000091cbb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0" b="5890"/>
          <a:stretch>
            <a:fillRect/>
          </a:stretch>
        </p:blipFill>
        <p:spPr bwMode="auto">
          <a:xfrm>
            <a:off x="6832906" y="3090369"/>
            <a:ext cx="3226141" cy="253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720002" y="10260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835561" y="5739528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비품설치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950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11364" y="5744042"/>
            <a:ext cx="4011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개별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ILP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계획 및 수립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(PCP)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00864" y="3000676"/>
            <a:ext cx="3194557" cy="2561025"/>
            <a:chOff x="13441362" y="3017904"/>
            <a:chExt cx="2973388" cy="1987550"/>
          </a:xfrm>
        </p:grpSpPr>
        <p:pic>
          <p:nvPicPr>
            <p:cNvPr id="18" name="_x421748680" descr="EMB0000091cbb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" t="4688" r="24823" b="33060"/>
            <a:stretch>
              <a:fillRect/>
            </a:stretch>
          </p:blipFill>
          <p:spPr bwMode="auto">
            <a:xfrm>
              <a:off x="13441362" y="3017904"/>
              <a:ext cx="1506538" cy="1978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_x421748752" descr="EMB0000091cbb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5" b="26643"/>
            <a:stretch>
              <a:fillRect/>
            </a:stretch>
          </p:blipFill>
          <p:spPr bwMode="auto">
            <a:xfrm>
              <a:off x="14982825" y="3017904"/>
              <a:ext cx="1431925" cy="1987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1" name="_x560041616" descr="EMB0000091cbaf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130" y="3046203"/>
            <a:ext cx="3194557" cy="25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528264" y="1483241"/>
            <a:ext cx="74334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자립생활주택 장애인자립생활지원사업 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433" name="_x556275040" descr="EMB0000091cbb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0" b="5890"/>
          <a:stretch>
            <a:fillRect/>
          </a:stretch>
        </p:blipFill>
        <p:spPr bwMode="auto">
          <a:xfrm>
            <a:off x="4573473" y="3039986"/>
            <a:ext cx="3226141" cy="253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720002" y="10260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4889615" y="5759822"/>
            <a:ext cx="2907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예비입주자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단기체험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343932" y="5980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8" name="_x556274824" descr="EMB0000091cbb2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27" y="3052420"/>
            <a:ext cx="3205060" cy="249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7" name="_x556274536" descr="EMB0000091cbb2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7" b="32640"/>
          <a:stretch>
            <a:fillRect/>
          </a:stretch>
        </p:blipFill>
        <p:spPr bwMode="auto">
          <a:xfrm>
            <a:off x="8342893" y="3025874"/>
            <a:ext cx="3205060" cy="253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653181" y="5759822"/>
            <a:ext cx="2907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예비입주자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단기체험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49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3" name="_x421807072" descr="EMB0000091cbaf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53"/>
          <a:stretch>
            <a:fillRect/>
          </a:stretch>
        </p:blipFill>
        <p:spPr bwMode="auto">
          <a:xfrm>
            <a:off x="8370820" y="3017903"/>
            <a:ext cx="3181778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1" name="_x560041616" descr="EMB0000091cbaf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130" y="3046203"/>
            <a:ext cx="3194557" cy="253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89" name="_x557203104" descr="EMB0000091cbaf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19" y="3017904"/>
            <a:ext cx="3194557" cy="25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209105" y="1486222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개인별 및 집단 </a:t>
            </a:r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ILP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90586" y="5788121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심리미술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‘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발자취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’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459764" y="5788121"/>
            <a:ext cx="1436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배드민턴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960010" y="5816912"/>
            <a:ext cx="21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수공예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009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370819" y="2549862"/>
            <a:ext cx="137358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7" name="_x243924296" descr="EMB0000091cbb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79"/>
          <a:stretch>
            <a:fillRect/>
          </a:stretch>
        </p:blipFill>
        <p:spPr bwMode="auto">
          <a:xfrm>
            <a:off x="8370820" y="3007062"/>
            <a:ext cx="3181778" cy="256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89830" y="2589981"/>
            <a:ext cx="130016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5" name="_x243922208" descr="EMB0000091cbb0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t="1079"/>
          <a:stretch>
            <a:fillRect/>
          </a:stretch>
        </p:blipFill>
        <p:spPr bwMode="auto">
          <a:xfrm>
            <a:off x="4577130" y="3047181"/>
            <a:ext cx="3194557" cy="252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1141" y="2528197"/>
            <a:ext cx="130744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_x243908888" descr="EMB0000091cbb06"/>
          <p:cNvSpPr>
            <a:spLocks noChangeArrowheads="1"/>
          </p:cNvSpPr>
          <p:nvPr/>
        </p:nvSpPr>
        <p:spPr bwMode="auto">
          <a:xfrm>
            <a:off x="796217" y="2985396"/>
            <a:ext cx="3181780" cy="2591345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99160" y="1486222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권익옹호 및 동료상담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2186" y="5784402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개인권익옹호지원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79461" y="5788121"/>
            <a:ext cx="278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인권강상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양성 및 파견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49655" y="5816912"/>
            <a:ext cx="304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개별동료상담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평가회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504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370819" y="2549862"/>
            <a:ext cx="137358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7" name="_x243924296" descr="EMB0000091cbb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79"/>
          <a:stretch>
            <a:fillRect/>
          </a:stretch>
        </p:blipFill>
        <p:spPr bwMode="auto">
          <a:xfrm>
            <a:off x="8370820" y="3007062"/>
            <a:ext cx="3181778" cy="256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89830" y="2589981"/>
            <a:ext cx="130016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5" name="_x243922208" descr="EMB0000091cbb0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t="1079"/>
          <a:stretch>
            <a:fillRect/>
          </a:stretch>
        </p:blipFill>
        <p:spPr bwMode="auto">
          <a:xfrm>
            <a:off x="4577130" y="2996240"/>
            <a:ext cx="3194557" cy="25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1141" y="2528197"/>
            <a:ext cx="130744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_x243908888" descr="EMB0000091cbb06"/>
          <p:cNvSpPr>
            <a:spLocks noChangeArrowheads="1"/>
          </p:cNvSpPr>
          <p:nvPr/>
        </p:nvSpPr>
        <p:spPr bwMode="auto">
          <a:xfrm>
            <a:off x="796217" y="2985396"/>
            <a:ext cx="3181780" cy="2591345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567376" y="1486222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개인별자립지원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93336" y="5784402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시집 출판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78295" y="5784402"/>
            <a:ext cx="2992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자립지원 단기체험활동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64311" y="5784402"/>
            <a:ext cx="330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평생학습 및 가정지원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09436" y="2539040"/>
            <a:ext cx="1295079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7" name="_x556275040" descr="EMB0000091cbb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37" y="2996239"/>
            <a:ext cx="3168560" cy="258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9" name="_x356856008" descr="EMB0000091cbb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73" y="2958542"/>
            <a:ext cx="3224513" cy="261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8015259" y="2539019"/>
            <a:ext cx="1824007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41" name="_x556276264" descr="EMB0000091cbb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8" y="2996218"/>
            <a:ext cx="3175389" cy="2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34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370819" y="2549862"/>
            <a:ext cx="137358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7" name="_x243924296" descr="EMB0000091cbb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79"/>
          <a:stretch>
            <a:fillRect/>
          </a:stretch>
        </p:blipFill>
        <p:spPr bwMode="auto">
          <a:xfrm>
            <a:off x="8370820" y="3007062"/>
            <a:ext cx="3181778" cy="256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89830" y="2589981"/>
            <a:ext cx="130016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5" name="_x243922208" descr="EMB0000091cbb0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t="1079"/>
          <a:stretch>
            <a:fillRect/>
          </a:stretch>
        </p:blipFill>
        <p:spPr bwMode="auto">
          <a:xfrm>
            <a:off x="4577130" y="2996240"/>
            <a:ext cx="3194557" cy="25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1141" y="2528197"/>
            <a:ext cx="130744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_x243908888" descr="EMB0000091cbb06"/>
          <p:cNvSpPr>
            <a:spLocks noChangeArrowheads="1"/>
          </p:cNvSpPr>
          <p:nvPr/>
        </p:nvSpPr>
        <p:spPr bwMode="auto">
          <a:xfrm>
            <a:off x="796217" y="2985396"/>
            <a:ext cx="3181780" cy="2591345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182929" y="149877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기타사업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0534" y="5765412"/>
            <a:ext cx="240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자조모임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나오누리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05143" y="5784402"/>
            <a:ext cx="324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자조모임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나오누리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보치아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889058" y="5784402"/>
            <a:ext cx="330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힐링캠프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09436" y="2539040"/>
            <a:ext cx="1295079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7" name="_x556275040" descr="EMB0000091cbb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37" y="2996239"/>
            <a:ext cx="3168560" cy="258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9" name="_x356856008" descr="EMB0000091cbb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73" y="2958542"/>
            <a:ext cx="3224513" cy="261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8015259" y="2539019"/>
            <a:ext cx="1824007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41" name="_x556276264" descr="EMB0000091cbb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8" y="2996218"/>
            <a:ext cx="3175389" cy="2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_x421867336" descr="EMB0000091cbb1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72" b="1523"/>
          <a:stretch>
            <a:fillRect/>
          </a:stretch>
        </p:blipFill>
        <p:spPr bwMode="auto">
          <a:xfrm>
            <a:off x="796216" y="2985395"/>
            <a:ext cx="3175393" cy="25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421747600" descr="EMB0000091cbb1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25" y="2958539"/>
            <a:ext cx="3181661" cy="262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1" name="_x421748752" descr="EMB0000091cbb1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"/>
          <a:stretch>
            <a:fillRect/>
          </a:stretch>
        </p:blipFill>
        <p:spPr bwMode="auto">
          <a:xfrm>
            <a:off x="8383713" y="3013695"/>
            <a:ext cx="3175271" cy="256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3442500" y="3103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3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370819" y="2549862"/>
            <a:ext cx="137358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7" name="_x243924296" descr="EMB0000091cbb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79"/>
          <a:stretch>
            <a:fillRect/>
          </a:stretch>
        </p:blipFill>
        <p:spPr bwMode="auto">
          <a:xfrm>
            <a:off x="8370820" y="3007062"/>
            <a:ext cx="3181778" cy="256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89830" y="2589981"/>
            <a:ext cx="130016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5" name="_x243922208" descr="EMB0000091cbb0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t="1079"/>
          <a:stretch>
            <a:fillRect/>
          </a:stretch>
        </p:blipFill>
        <p:spPr bwMode="auto">
          <a:xfrm>
            <a:off x="4577130" y="2996240"/>
            <a:ext cx="3194557" cy="25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1141" y="2528197"/>
            <a:ext cx="130744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_x243908888" descr="EMB0000091cbb06"/>
          <p:cNvSpPr>
            <a:spLocks noChangeArrowheads="1"/>
          </p:cNvSpPr>
          <p:nvPr/>
        </p:nvSpPr>
        <p:spPr bwMode="auto">
          <a:xfrm>
            <a:off x="796217" y="2985396"/>
            <a:ext cx="3181780" cy="2591345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70820" y="2560703"/>
            <a:ext cx="13411666" cy="47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7130" y="2589003"/>
            <a:ext cx="130570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96218" y="2560704"/>
            <a:ext cx="1337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293813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4457" y="449596"/>
            <a:ext cx="449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사업진행 사진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22750" y="931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2282375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182929" y="149877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기타사업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934" y="5765412"/>
            <a:ext cx="3093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직원 및 활동가 역량강화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직원연수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85817" y="5784402"/>
            <a:ext cx="324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실무자 교육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71558" y="5784402"/>
            <a:ext cx="330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o-KR" altLang="en-US" sz="2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사업성과보고회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09436" y="2539040"/>
            <a:ext cx="1295079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7" name="_x556275040" descr="EMB0000091cbb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37" y="2996239"/>
            <a:ext cx="3168560" cy="258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9" name="_x356856008" descr="EMB0000091cbb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73" y="2958542"/>
            <a:ext cx="3224513" cy="261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8015259" y="2539019"/>
            <a:ext cx="1824007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41" name="_x556276264" descr="EMB0000091cbb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8" y="2996218"/>
            <a:ext cx="3175389" cy="2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_x421867336" descr="EMB0000091cbb1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72" b="1523"/>
          <a:stretch>
            <a:fillRect/>
          </a:stretch>
        </p:blipFill>
        <p:spPr bwMode="auto">
          <a:xfrm>
            <a:off x="796216" y="2985395"/>
            <a:ext cx="3175393" cy="25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421747600" descr="EMB0000091cbb1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25" y="2958539"/>
            <a:ext cx="3181661" cy="262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1" name="_x421748752" descr="EMB0000091cbb1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"/>
          <a:stretch>
            <a:fillRect/>
          </a:stretch>
        </p:blipFill>
        <p:spPr bwMode="auto">
          <a:xfrm>
            <a:off x="8383713" y="3013695"/>
            <a:ext cx="3175271" cy="256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3442500" y="3103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42318976" descr="EMB0000091cbb1d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73" y="2936383"/>
            <a:ext cx="3191057" cy="260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242305368" descr="EMB0000091cbb1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4" b="14346"/>
          <a:stretch>
            <a:fillRect/>
          </a:stretch>
        </p:blipFill>
        <p:spPr bwMode="auto">
          <a:xfrm>
            <a:off x="794770" y="2985392"/>
            <a:ext cx="3183226" cy="259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3028615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6" name="_x242319552" descr="EMB0000091cbb1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295" y="2958538"/>
            <a:ext cx="3202392" cy="258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59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699951"/>
              </p:ext>
            </p:extLst>
          </p:nvPr>
        </p:nvGraphicFramePr>
        <p:xfrm>
          <a:off x="1" y="2557136"/>
          <a:ext cx="12191999" cy="1620393"/>
        </p:xfrm>
        <a:graphic>
          <a:graphicData uri="http://schemas.openxmlformats.org/drawingml/2006/table">
            <a:tbl>
              <a:tblPr/>
              <a:tblGrid>
                <a:gridCol w="4063829">
                  <a:extLst>
                    <a:ext uri="{9D8B030D-6E8A-4147-A177-3AD203B41FA5}">
                      <a16:colId xmlns:a16="http://schemas.microsoft.com/office/drawing/2014/main" val="1763915710"/>
                    </a:ext>
                  </a:extLst>
                </a:gridCol>
                <a:gridCol w="4063829">
                  <a:extLst>
                    <a:ext uri="{9D8B030D-6E8A-4147-A177-3AD203B41FA5}">
                      <a16:colId xmlns:a16="http://schemas.microsoft.com/office/drawing/2014/main" val="3767612279"/>
                    </a:ext>
                  </a:extLst>
                </a:gridCol>
                <a:gridCol w="4064341">
                  <a:extLst>
                    <a:ext uri="{9D8B030D-6E8A-4147-A177-3AD203B41FA5}">
                      <a16:colId xmlns:a16="http://schemas.microsoft.com/office/drawing/2014/main" val="2148419569"/>
                    </a:ext>
                  </a:extLst>
                </a:gridCol>
              </a:tblGrid>
              <a:tr h="73914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86A2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05733"/>
                  </a:ext>
                </a:extLst>
              </a:tr>
              <a:tr h="1442593">
                <a:tc grid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2020</a:t>
                      </a:r>
                      <a:r>
                        <a:rPr lang="ko-KR" altLang="en-US" sz="44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년 </a:t>
                      </a:r>
                      <a:r>
                        <a:rPr lang="ko-KR" altLang="en-US" sz="44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6627"/>
                  </a:ext>
                </a:extLst>
              </a:tr>
              <a:tr h="688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BF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DE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40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7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232211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4457" y="449596"/>
            <a:ext cx="3398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2020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사업계획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08" y="1525301"/>
            <a:ext cx="9999750" cy="503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3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232211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4457" y="449596"/>
            <a:ext cx="3398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2020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사업계획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46425" y="1790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06" y="1525301"/>
            <a:ext cx="10257823" cy="506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1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232211"/>
            <a:ext cx="12192000" cy="95250"/>
          </a:xfrm>
          <a:prstGeom prst="rect">
            <a:avLst/>
          </a:prstGeom>
          <a:solidFill>
            <a:srgbClr val="486A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4457" y="449596"/>
            <a:ext cx="3398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2020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사업계획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46425" y="1790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25" y="1525301"/>
            <a:ext cx="10226987" cy="511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124</Words>
  <Application>Microsoft Office PowerPoint</Application>
  <PresentationFormat>와이드스크린</PresentationFormat>
  <Paragraphs>54</Paragraphs>
  <Slides>13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HY견고딕</vt:lpstr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sjcil</dc:creator>
  <cp:lastModifiedBy>임진아</cp:lastModifiedBy>
  <cp:revision>39</cp:revision>
  <dcterms:created xsi:type="dcterms:W3CDTF">2020-03-31T09:42:44Z</dcterms:created>
  <dcterms:modified xsi:type="dcterms:W3CDTF">2021-08-14T05:14:56Z</dcterms:modified>
</cp:coreProperties>
</file>